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3B3D-7C5B-4B50-8A9E-2AB96915187F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10295-FAD6-4135-BC61-4782F08176E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>
                <a:latin typeface="Times New Roman" pitchFamily="18" charset="0"/>
                <a:cs typeface="Times New Roman" pitchFamily="18" charset="0"/>
              </a:rPr>
              <a:t>Tableau Dashboard</a:t>
            </a:r>
            <a:endParaRPr lang="en-US" sz="11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Analyses the data of Top Female Names at UK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383256" cy="415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1000" y="6019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By analyzing the data we can say that 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mma name is more famous state UK in 2010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Analyses the data of Top Male Names at UK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8229600" cy="412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analyzing the data we can say that </a:t>
            </a:r>
            <a:r>
              <a:rPr lang="en-US" b="1" dirty="0" err="1" smtClean="0"/>
              <a:t>Alexanda</a:t>
            </a:r>
            <a:r>
              <a:rPr lang="en-US" dirty="0" smtClean="0"/>
              <a:t> na</a:t>
            </a:r>
            <a:r>
              <a:rPr lang="en-US" dirty="0" smtClean="0"/>
              <a:t>me is more famous in the state NV in the period 2009</a:t>
            </a:r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Jobs opportunity at UK in the period 2011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90600"/>
            <a:ext cx="8077200" cy="509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8600" y="6211669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using the polygon diagram, we can say that at the period 2011, London has more job opportunity as compare to other countries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Jobs opportunity at UK in the period 2014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382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using the polygon diagram, we can say that at the period 2014, London has more job opportunity as compare to other countries which is 600k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b="1" dirty="0" smtClean="0"/>
              <a:t>Dashboard</a:t>
            </a:r>
            <a:endParaRPr lang="en-US" sz="66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69366"/>
            <a:ext cx="7543800" cy="568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>
            <a:noAutofit/>
          </a:bodyPr>
          <a:lstStyle/>
          <a:p>
            <a:r>
              <a:rPr lang="en-US" sz="16600" b="1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16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130</Words>
  <Application>Microsoft Office PowerPoint</Application>
  <PresentationFormat>On-screen Show (4:3)</PresentationFormat>
  <Paragraphs>11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Tableau Dashboard</vt:lpstr>
      <vt:lpstr>Analyses the data of Top Female Names at UK</vt:lpstr>
      <vt:lpstr>Analyses the data of Top Male Names at UK</vt:lpstr>
      <vt:lpstr>Jobs opportunity at UK in the period 2011</vt:lpstr>
      <vt:lpstr>Jobs opportunity at UK in the period 2014</vt:lpstr>
      <vt:lpstr>Dashboard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</cp:revision>
  <dcterms:created xsi:type="dcterms:W3CDTF">2021-05-07T06:52:32Z</dcterms:created>
  <dcterms:modified xsi:type="dcterms:W3CDTF">2021-05-07T07:22:46Z</dcterms:modified>
</cp:coreProperties>
</file>